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fele, Jacob D" userId="2e116cff-7844-4551-ad3b-02ac4fc48922" providerId="ADAL" clId="{7F7E8DB6-CA6E-42B1-84B2-89F170EE78CA}"/>
    <pc:docChg chg="custSel modSld">
      <pc:chgData name="Hefele, Jacob D" userId="2e116cff-7844-4551-ad3b-02ac4fc48922" providerId="ADAL" clId="{7F7E8DB6-CA6E-42B1-84B2-89F170EE78CA}" dt="2024-10-31T02:51:11.398" v="17" actId="1076"/>
      <pc:docMkLst>
        <pc:docMk/>
      </pc:docMkLst>
      <pc:sldChg chg="addSp modSp">
        <pc:chgData name="Hefele, Jacob D" userId="2e116cff-7844-4551-ad3b-02ac4fc48922" providerId="ADAL" clId="{7F7E8DB6-CA6E-42B1-84B2-89F170EE78CA}" dt="2024-10-31T02:41:29.304" v="8" actId="115"/>
        <pc:sldMkLst>
          <pc:docMk/>
          <pc:sldMk cId="636711348" sldId="257"/>
        </pc:sldMkLst>
        <pc:spChg chg="add mod">
          <ac:chgData name="Hefele, Jacob D" userId="2e116cff-7844-4551-ad3b-02ac4fc48922" providerId="ADAL" clId="{7F7E8DB6-CA6E-42B1-84B2-89F170EE78CA}" dt="2024-10-31T02:41:29.304" v="8" actId="115"/>
          <ac:spMkLst>
            <pc:docMk/>
            <pc:sldMk cId="636711348" sldId="257"/>
            <ac:spMk id="4" creationId="{BA1AA785-BC3A-4192-B0C8-E9A398EBBD32}"/>
          </ac:spMkLst>
        </pc:spChg>
      </pc:sldChg>
      <pc:sldChg chg="addSp delSp modSp">
        <pc:chgData name="Hefele, Jacob D" userId="2e116cff-7844-4551-ad3b-02ac4fc48922" providerId="ADAL" clId="{7F7E8DB6-CA6E-42B1-84B2-89F170EE78CA}" dt="2024-10-31T02:51:11.398" v="17" actId="1076"/>
        <pc:sldMkLst>
          <pc:docMk/>
          <pc:sldMk cId="2434545467" sldId="261"/>
        </pc:sldMkLst>
        <pc:spChg chg="del">
          <ac:chgData name="Hefele, Jacob D" userId="2e116cff-7844-4551-ad3b-02ac4fc48922" providerId="ADAL" clId="{7F7E8DB6-CA6E-42B1-84B2-89F170EE78CA}" dt="2024-10-31T02:42:43.711" v="10" actId="478"/>
          <ac:spMkLst>
            <pc:docMk/>
            <pc:sldMk cId="2434545467" sldId="261"/>
            <ac:spMk id="2" creationId="{B659E09C-3973-52C6-501B-9758319ACE81}"/>
          </ac:spMkLst>
        </pc:spChg>
        <pc:spChg chg="del">
          <ac:chgData name="Hefele, Jacob D" userId="2e116cff-7844-4551-ad3b-02ac4fc48922" providerId="ADAL" clId="{7F7E8DB6-CA6E-42B1-84B2-89F170EE78CA}" dt="2024-10-31T02:42:33.412" v="9"/>
          <ac:spMkLst>
            <pc:docMk/>
            <pc:sldMk cId="2434545467" sldId="261"/>
            <ac:spMk id="3" creationId="{69DF91A8-D84A-7B5A-B26D-AAA5AAB3AC00}"/>
          </ac:spMkLst>
        </pc:spChg>
        <pc:spChg chg="add del mod">
          <ac:chgData name="Hefele, Jacob D" userId="2e116cff-7844-4551-ad3b-02ac4fc48922" providerId="ADAL" clId="{7F7E8DB6-CA6E-42B1-84B2-89F170EE78CA}" dt="2024-10-31T02:51:06.040" v="15" actId="478"/>
          <ac:spMkLst>
            <pc:docMk/>
            <pc:sldMk cId="2434545467" sldId="261"/>
            <ac:spMk id="6" creationId="{2ECA9F46-5A27-45EB-9D92-CA74BA536668}"/>
          </ac:spMkLst>
        </pc:spChg>
        <pc:picChg chg="add del mod">
          <ac:chgData name="Hefele, Jacob D" userId="2e116cff-7844-4551-ad3b-02ac4fc48922" providerId="ADAL" clId="{7F7E8DB6-CA6E-42B1-84B2-89F170EE78CA}" dt="2024-10-31T02:51:02.685" v="13" actId="478"/>
          <ac:picMkLst>
            <pc:docMk/>
            <pc:sldMk cId="2434545467" sldId="261"/>
            <ac:picMk id="4" creationId="{766615E1-4914-4931-A96D-4B03957E3D59}"/>
          </ac:picMkLst>
        </pc:picChg>
        <pc:picChg chg="add mod">
          <ac:chgData name="Hefele, Jacob D" userId="2e116cff-7844-4551-ad3b-02ac4fc48922" providerId="ADAL" clId="{7F7E8DB6-CA6E-42B1-84B2-89F170EE78CA}" dt="2024-10-31T02:51:11.398" v="17" actId="1076"/>
          <ac:picMkLst>
            <pc:docMk/>
            <pc:sldMk cId="2434545467" sldId="261"/>
            <ac:picMk id="7" creationId="{11EFA7D7-D355-475D-843E-0D2955E283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7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1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7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9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2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6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10/30/2024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9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10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Deer fighting on field in the forest">
            <a:extLst>
              <a:ext uri="{FF2B5EF4-FFF2-40B4-BE49-F238E27FC236}">
                <a16:creationId xmlns:a16="http://schemas.microsoft.com/office/drawing/2014/main" id="{C985B1CC-D5E5-5290-8BF7-0DB8AB1C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rcRect t="499" b="8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E94F3-E543-524A-BCA9-6375825CD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 fontScale="90000"/>
          </a:bodyPr>
          <a:lstStyle/>
          <a:p>
            <a:r>
              <a:rPr lang="en-US" sz="6300" dirty="0">
                <a:latin typeface="Arial" panose="020B0604020202020204" pitchFamily="34" charset="0"/>
                <a:cs typeface="Arial" panose="020B0604020202020204" pitchFamily="34" charset="0"/>
              </a:rPr>
              <a:t>What Animal Could You Beat in a Fight?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8DFFB-45BA-D882-39BB-DFD735EC4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Jacob Hefele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77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wo animals in a boxing ring&#10;&#10;Description automatically generated">
            <a:extLst>
              <a:ext uri="{FF2B5EF4-FFF2-40B4-BE49-F238E27FC236}">
                <a16:creationId xmlns:a16="http://schemas.microsoft.com/office/drawing/2014/main" id="{F5A3E3F5-EEDF-587D-116D-461E7CE9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36" y="89333"/>
            <a:ext cx="7513831" cy="34751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C34D5D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DBEC8-6CE0-537B-FEF1-FA45A2FD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YouGov Article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997EF-D1BA-9949-73C8-058D634B3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848" y="4362744"/>
            <a:ext cx="4978899" cy="1574875"/>
          </a:xfrm>
        </p:spPr>
        <p:txBody>
          <a:bodyPr anchor="ctr">
            <a:normAutofit fontScale="25000" lnSpcReduction="20000"/>
          </a:bodyPr>
          <a:lstStyle/>
          <a:p>
            <a:endParaRPr lang="en-US" dirty="0"/>
          </a:p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Polls Americans to understand trends especially in politics</a:t>
            </a:r>
          </a:p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1,224 adults were surveyed</a:t>
            </a:r>
          </a:p>
          <a:p>
            <a:pPr lvl="1"/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Deadliest animals?</a:t>
            </a:r>
          </a:p>
          <a:p>
            <a:pPr lvl="1"/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Which animals could they defeat in an unarmed fight?</a:t>
            </a:r>
          </a:p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Highlights overconfidence in males</a:t>
            </a:r>
            <a:endParaRPr lang="en-US" sz="56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0AA2EE9-DBE3-EFDE-0672-11D6D42F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4" y="89334"/>
            <a:ext cx="1971655" cy="725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AA785-BC3A-4192-B0C8-E9A398EBBD32}"/>
              </a:ext>
            </a:extLst>
          </p:cNvPr>
          <p:cNvSpPr txBox="1"/>
          <p:nvPr/>
        </p:nvSpPr>
        <p:spPr>
          <a:xfrm>
            <a:off x="1045871" y="6428407"/>
            <a:ext cx="1042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https://today.yougov.com/society/articles/35852-lions-and-tigers-and-bears-what-animal-would-win-f</a:t>
            </a:r>
          </a:p>
        </p:txBody>
      </p:sp>
    </p:spTree>
    <p:extLst>
      <p:ext uri="{BB962C8B-B14F-4D97-AF65-F5344CB8AC3E}">
        <p14:creationId xmlns:p14="http://schemas.microsoft.com/office/powerpoint/2010/main" val="636711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4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creen&#10;&#10;Description automatically generated">
            <a:extLst>
              <a:ext uri="{FF2B5EF4-FFF2-40B4-BE49-F238E27FC236}">
                <a16:creationId xmlns:a16="http://schemas.microsoft.com/office/drawing/2014/main" id="{9A4F51F9-EAA2-FDEA-53CD-2DB8595B9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514" y="803063"/>
            <a:ext cx="7666972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61973-B2F6-99E2-7255-029EA9CFBA6D}"/>
              </a:ext>
            </a:extLst>
          </p:cNvPr>
          <p:cNvSpPr txBox="1"/>
          <p:nvPr/>
        </p:nvSpPr>
        <p:spPr>
          <a:xfrm>
            <a:off x="395584" y="568148"/>
            <a:ext cx="2616201" cy="3854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0287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Flaws</a:t>
            </a:r>
          </a:p>
          <a:p>
            <a:pPr marL="388620" indent="-28575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 unclear</a:t>
            </a:r>
          </a:p>
          <a:p>
            <a:pPr marL="388620" indent="-28575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many grid lines</a:t>
            </a:r>
          </a:p>
          <a:p>
            <a:pPr marL="388620" indent="-28575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total</a:t>
            </a:r>
          </a:p>
          <a:p>
            <a:pPr marL="388620" indent="-28575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data?</a:t>
            </a:r>
          </a:p>
          <a:p>
            <a:pPr marL="388620" indent="-28575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" name="Content Placeholder 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6C4AEDF-B78F-5D2E-A989-CBAF92CE6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543" y="882398"/>
            <a:ext cx="6503634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3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815A-1A31-618B-2A16-6728D00B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 of Redesign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0AA1-F430-4B1E-0C60-82F2DCD74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856" y="587905"/>
            <a:ext cx="4636252" cy="56821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D90AF-25DC-DE78-3B94-39B727DC3A87}"/>
              </a:ext>
            </a:extLst>
          </p:cNvPr>
          <p:cNvSpPr txBox="1"/>
          <p:nvPr/>
        </p:nvSpPr>
        <p:spPr>
          <a:xfrm>
            <a:off x="1066800" y="1903228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 more variables than 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Make it interactive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Highlight confidence differences in 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 stylized, eye-catching theme</a:t>
            </a:r>
          </a:p>
        </p:txBody>
      </p:sp>
    </p:spTree>
    <p:extLst>
      <p:ext uri="{BB962C8B-B14F-4D97-AF65-F5344CB8AC3E}">
        <p14:creationId xmlns:p14="http://schemas.microsoft.com/office/powerpoint/2010/main" val="263823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EFA7D7-D355-475D-843E-0D2955E2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43" y="528917"/>
            <a:ext cx="7277913" cy="58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45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3424"/>
      </a:dk2>
      <a:lt2>
        <a:srgbClr val="E2E8E7"/>
      </a:lt2>
      <a:accent1>
        <a:srgbClr val="C34D5D"/>
      </a:accent1>
      <a:accent2>
        <a:srgbClr val="B15B3B"/>
      </a:accent2>
      <a:accent3>
        <a:srgbClr val="C39F4D"/>
      </a:accent3>
      <a:accent4>
        <a:srgbClr val="9FAB39"/>
      </a:accent4>
      <a:accent5>
        <a:srgbClr val="79B146"/>
      </a:accent5>
      <a:accent6>
        <a:srgbClr val="42B13B"/>
      </a:accent6>
      <a:hlink>
        <a:srgbClr val="309284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88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Garamond</vt:lpstr>
      <vt:lpstr>SavonVTI</vt:lpstr>
      <vt:lpstr>What Animal Could You Beat in a Fight?</vt:lpstr>
      <vt:lpstr>YouGov Article</vt:lpstr>
      <vt:lpstr>PowerPoint Presentation</vt:lpstr>
      <vt:lpstr>PowerPoint Presentation</vt:lpstr>
      <vt:lpstr>Goal of Redesign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Animal Could You Beat in a Fight?</dc:title>
  <dc:creator>Hefele, Jacob D</dc:creator>
  <cp:lastModifiedBy>Hefele, Jacob D</cp:lastModifiedBy>
  <cp:revision>2</cp:revision>
  <dcterms:created xsi:type="dcterms:W3CDTF">2024-10-31T00:41:14Z</dcterms:created>
  <dcterms:modified xsi:type="dcterms:W3CDTF">2024-10-31T02:53:12Z</dcterms:modified>
</cp:coreProperties>
</file>